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handoutMasterIdLst>
    <p:handoutMasterId r:id="rId15"/>
  </p:handoutMasterIdLst>
  <p:sldIdLst>
    <p:sldId id="279" r:id="rId5"/>
    <p:sldId id="287" r:id="rId6"/>
    <p:sldId id="270" r:id="rId7"/>
    <p:sldId id="288" r:id="rId8"/>
    <p:sldId id="289" r:id="rId9"/>
    <p:sldId id="271" r:id="rId10"/>
    <p:sldId id="290" r:id="rId11"/>
    <p:sldId id="291" r:id="rId12"/>
    <p:sldId id="273" r:id="rId13"/>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6"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80" autoAdjust="0"/>
  </p:normalViewPr>
  <p:slideViewPr>
    <p:cSldViewPr>
      <p:cViewPr varScale="1">
        <p:scale>
          <a:sx n="74" d="100"/>
          <a:sy n="74" d="100"/>
        </p:scale>
        <p:origin x="582" y="72"/>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4C6E1-AF92-4FB7-A013-0B520EBC30AE}" type="datetimeFigureOut">
              <a:rPr lang="en-US"/>
              <a:t>11/17/2017</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52D9BF-D574-4807-B36C-9E2A025BE826}" type="slidenum">
              <a:rPr/>
              <a:t>‹#›</a:t>
            </a:fld>
            <a:endParaRPr dirty="0"/>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10850-0874-4A61-99B4-D613C5E8D9EA}" type="datetimeFigureOut">
              <a:rPr lang="en-US"/>
              <a:t>11/17/2017</a:t>
            </a:fld>
            <a:endParaRPr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1EC53-F507-411E-9ADC-FBCFECE09D3D}" type="slidenum">
              <a:rPr/>
              <a:t>‹#›</a:t>
            </a:fld>
            <a:endParaRPr dirty="0"/>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62" name="Rectangle 61"/>
          <p:cNvSpPr/>
          <p:nvPr/>
        </p:nvSpPr>
        <p:spPr bwMode="hidden">
          <a:xfrm>
            <a:off x="0" y="1905001"/>
            <a:ext cx="12188825" cy="214825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lnSpc>
                <a:spcPct val="90000"/>
              </a:lnSpc>
            </a:pPr>
            <a:endParaRPr sz="3200" dirty="0">
              <a:solidFill>
                <a:schemeClr val="tx2"/>
              </a:solidFill>
            </a:endParaRPr>
          </a:p>
        </p:txBody>
      </p:sp>
      <p:sp>
        <p:nvSpPr>
          <p:cNvPr id="2" name="Title 1"/>
          <p:cNvSpPr>
            <a:spLocks noGrp="1"/>
          </p:cNvSpPr>
          <p:nvPr>
            <p:ph type="ctrTitle"/>
          </p:nvPr>
        </p:nvSpPr>
        <p:spPr>
          <a:xfrm>
            <a:off x="1218883" y="1905002"/>
            <a:ext cx="9751060" cy="2147926"/>
          </a:xfrm>
        </p:spPr>
        <p:txBody>
          <a:bodyPr anchor="ctr">
            <a:normAutofit/>
          </a:bodyPr>
          <a:lstStyle>
            <a:lvl1pPr algn="ctr">
              <a:defRPr sz="4400" cap="all" normalizeH="0" baseline="0"/>
            </a:lvl1pPr>
          </a:lstStyle>
          <a:p>
            <a:r>
              <a:rPr lang="en-US" smtClean="0"/>
              <a:t>Click to edit Master title style</a:t>
            </a:r>
            <a:endParaRPr/>
          </a:p>
        </p:txBody>
      </p:sp>
      <p:sp>
        <p:nvSpPr>
          <p:cNvPr id="3" name="Subtitle 2"/>
          <p:cNvSpPr>
            <a:spLocks noGrp="1"/>
          </p:cNvSpPr>
          <p:nvPr>
            <p:ph type="subTitle" idx="1"/>
          </p:nvPr>
        </p:nvSpPr>
        <p:spPr>
          <a:xfrm>
            <a:off x="1218883" y="4140200"/>
            <a:ext cx="9751060" cy="1016000"/>
          </a:xfrm>
        </p:spPr>
        <p:txBody>
          <a:bodyPr>
            <a:normAutofit/>
          </a:bodyPr>
          <a:lstStyle>
            <a:lvl1pPr marL="0" indent="0" algn="ctr">
              <a:spcBef>
                <a:spcPts val="0"/>
              </a:spcBef>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chorCtr="0">
            <a:normAutofit/>
          </a:bodyPr>
          <a:lstStyle>
            <a:lvl1pPr algn="l">
              <a:defRPr sz="3200" b="0"/>
            </a:lvl1pPr>
          </a:lstStyle>
          <a:p>
            <a:r>
              <a:rPr lang="en-US" smtClean="0"/>
              <a:t>Click to edit Master title style</a:t>
            </a:r>
            <a:endParaRPr/>
          </a:p>
        </p:txBody>
      </p:sp>
      <p:sp>
        <p:nvSpPr>
          <p:cNvPr id="9" name="Rectangle 8" descr="&#10;"/>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3" name="Picture Placeholder 2" descr="An empty placeholder to add an image. Click on the placeholder and select the image that you wish to add.&#10;"/>
          <p:cNvSpPr>
            <a:spLocks noGrp="1"/>
          </p:cNvSpPr>
          <p:nvPr>
            <p:ph type="pic" idx="1"/>
          </p:nvPr>
        </p:nvSpPr>
        <p:spPr>
          <a:xfrm>
            <a:off x="507868" y="482600"/>
            <a:ext cx="6602281" cy="5842001"/>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dirty="0" smtClean="0"/>
              <a:t>Click icon to add picture</a:t>
            </a:r>
            <a:endParaRPr dirty="0"/>
          </a:p>
        </p:txBody>
      </p:sp>
      <p:sp>
        <p:nvSpPr>
          <p:cNvPr id="4" name="Text Placeholder 3"/>
          <p:cNvSpPr>
            <a:spLocks noGrp="1"/>
          </p:cNvSpPr>
          <p:nvPr>
            <p:ph type="body" sz="half" idx="2"/>
          </p:nvPr>
        </p:nvSpPr>
        <p:spPr>
          <a:xfrm>
            <a:off x="7821163" y="2108200"/>
            <a:ext cx="3961368" cy="426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669581">
              <a:defRPr baseline="0"/>
            </a:lvl6pPr>
            <a:lvl7pPr marL="2669581">
              <a:defRPr baseline="0"/>
            </a:lvl7pPr>
            <a:lvl8pPr marL="2669581">
              <a:defRPr baseline="0"/>
            </a:lvl8pPr>
            <a:lvl9pPr marL="2669581">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3B9B9059-F1D6-41D0-95CF-D21CAA096B3A}" type="datetimeFigureOut">
              <a:rPr lang="en-US"/>
              <a:t>11/17/2017</a:t>
            </a:fld>
            <a:endParaRPr dirty="0"/>
          </a:p>
        </p:txBody>
      </p:sp>
      <p:sp>
        <p:nvSpPr>
          <p:cNvPr id="6" name="Slide Number Placeholder 5"/>
          <p:cNvSpPr>
            <a:spLocks noGrp="1"/>
          </p:cNvSpPr>
          <p:nvPr>
            <p:ph type="sldNum" sz="quarter" idx="12"/>
          </p:nvPr>
        </p:nvSpPr>
        <p:spPr/>
        <p:txBody>
          <a:bodyPr/>
          <a:lstStyle/>
          <a:p>
            <a:fld id="{E5FD5434-F838-4DD4-A17B-1CB1A1850DF4}" type="slidenum">
              <a:r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40043" y="482599"/>
            <a:ext cx="1843982" cy="57912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914162" y="482599"/>
            <a:ext cx="9040045" cy="579120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3B9B9059-F1D6-41D0-95CF-D21CAA096B3A}" type="datetimeFigureOut">
              <a:rPr lang="en-US"/>
              <a:t>11/17/2017</a:t>
            </a:fld>
            <a:endParaRPr dirty="0"/>
          </a:p>
        </p:txBody>
      </p:sp>
      <p:sp>
        <p:nvSpPr>
          <p:cNvPr id="6" name="Slide Number Placeholder 5"/>
          <p:cNvSpPr>
            <a:spLocks noGrp="1"/>
          </p:cNvSpPr>
          <p:nvPr>
            <p:ph type="sldNum" sz="quarter" idx="12"/>
          </p:nvPr>
        </p:nvSpPr>
        <p:spPr/>
        <p:txBody>
          <a:bodyPr/>
          <a:lstStyle/>
          <a:p>
            <a:fld id="{E5FD5434-F838-4DD4-A17B-1CB1A1850DF4}" type="slidenum">
              <a:r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3B9B9059-F1D6-41D0-95CF-D21CAA096B3A}" type="datetimeFigureOut">
              <a:rPr lang="en-US"/>
              <a:t>11/17/2017</a:t>
            </a:fld>
            <a:endParaRPr dirty="0"/>
          </a:p>
        </p:txBody>
      </p:sp>
      <p:sp>
        <p:nvSpPr>
          <p:cNvPr id="6" name="Slide Number Placeholder 5"/>
          <p:cNvSpPr>
            <a:spLocks noGrp="1"/>
          </p:cNvSpPr>
          <p:nvPr>
            <p:ph type="sldNum" sz="quarter" idx="12"/>
          </p:nvPr>
        </p:nvSpPr>
        <p:spPr/>
        <p:txBody>
          <a:bodyPr/>
          <a:lstStyle/>
          <a:p>
            <a:fld id="{E5FD5434-F838-4DD4-A17B-1CB1A1850DF4}" type="slidenum">
              <a:r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1"/>
          <p:cNvSpPr>
            <a:spLocks noGrp="1"/>
          </p:cNvSpPr>
          <p:nvPr>
            <p:ph type="title"/>
          </p:nvPr>
        </p:nvSpPr>
        <p:spPr>
          <a:xfrm>
            <a:off x="1218883" y="1524000"/>
            <a:ext cx="9751060" cy="1992597"/>
          </a:xfrm>
        </p:spPr>
        <p:txBody>
          <a:bodyPr anchor="b" anchorCtr="0">
            <a:noAutofit/>
          </a:bodyPr>
          <a:lstStyle>
            <a:lvl1pPr algn="ctr">
              <a:defRPr sz="4400" b="0" cap="all" baseline="0"/>
            </a:lvl1pPr>
          </a:lstStyle>
          <a:p>
            <a:r>
              <a:rPr lang="en-US" smtClean="0"/>
              <a:t>Click to edit Master title style</a:t>
            </a:r>
            <a:endParaRPr/>
          </a:p>
        </p:txBody>
      </p:sp>
      <p:sp>
        <p:nvSpPr>
          <p:cNvPr id="3" name="Text Placeholder 2"/>
          <p:cNvSpPr>
            <a:spLocks noGrp="1"/>
          </p:cNvSpPr>
          <p:nvPr>
            <p:ph type="body" idx="1"/>
          </p:nvPr>
        </p:nvSpPr>
        <p:spPr>
          <a:xfrm>
            <a:off x="1218883" y="3632200"/>
            <a:ext cx="9751060" cy="1016000"/>
          </a:xfrm>
        </p:spPr>
        <p:txBody>
          <a:bodyPr anchor="t" anchorCtr="0">
            <a:noAutofit/>
          </a:bodyPr>
          <a:lstStyle>
            <a:lvl1pPr marL="0" indent="0" algn="ctr">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3B9B9059-F1D6-41D0-95CF-D21CAA096B3A}" type="datetimeFigureOut">
              <a:rPr lang="en-US"/>
              <a:t>11/17/2017</a:t>
            </a:fld>
            <a:endParaRPr dirty="0"/>
          </a:p>
        </p:txBody>
      </p:sp>
      <p:sp>
        <p:nvSpPr>
          <p:cNvPr id="6" name="Slide Number Placeholder 5"/>
          <p:cNvSpPr>
            <a:spLocks noGrp="1"/>
          </p:cNvSpPr>
          <p:nvPr>
            <p:ph type="sldNum" sz="quarter" idx="12"/>
          </p:nvPr>
        </p:nvSpPr>
        <p:spPr/>
        <p:txBody>
          <a:bodyPr/>
          <a:lstStyle/>
          <a:p>
            <a:fld id="{E5FD5434-F838-4DD4-A17B-1CB1A1850DF4}" type="slidenum">
              <a:r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162" y="1803401"/>
            <a:ext cx="4977104" cy="4470400"/>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97559" y="1803401"/>
            <a:ext cx="4977104" cy="4470400"/>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3B9B9059-F1D6-41D0-95CF-D21CAA096B3A}" type="datetimeFigureOut">
              <a:rPr lang="en-US"/>
              <a:t>11/17/2017</a:t>
            </a:fld>
            <a:endParaRPr dirty="0"/>
          </a:p>
        </p:txBody>
      </p:sp>
      <p:sp>
        <p:nvSpPr>
          <p:cNvPr id="7" name="Slide Number Placeholder 6"/>
          <p:cNvSpPr>
            <a:spLocks noGrp="1"/>
          </p:cNvSpPr>
          <p:nvPr>
            <p:ph type="sldNum" sz="quarter" idx="12"/>
          </p:nvPr>
        </p:nvSpPr>
        <p:spPr/>
        <p:txBody>
          <a:bodyPr/>
          <a:lstStyle/>
          <a:p>
            <a:fld id="{E5FD5434-F838-4DD4-A17B-1CB1A1850DF4}" type="slidenum">
              <a:r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14162"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914162"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a:lvl8pPr>
            <a:lvl9pPr marL="2669581">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97559"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baseline="0"/>
            </a:lvl8pPr>
            <a:lvl9pPr marL="2669581">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3B9B9059-F1D6-41D0-95CF-D21CAA096B3A}" type="datetimeFigureOut">
              <a:rPr lang="en-US"/>
              <a:t>11/17/2017</a:t>
            </a:fld>
            <a:endParaRPr dirty="0"/>
          </a:p>
        </p:txBody>
      </p:sp>
      <p:sp>
        <p:nvSpPr>
          <p:cNvPr id="9" name="Slide Number Placeholder 8"/>
          <p:cNvSpPr>
            <a:spLocks noGrp="1"/>
          </p:cNvSpPr>
          <p:nvPr>
            <p:ph type="sldNum" sz="quarter" idx="12"/>
          </p:nvPr>
        </p:nvSpPr>
        <p:spPr/>
        <p:txBody>
          <a:bodyPr/>
          <a:lstStyle/>
          <a:p>
            <a:fld id="{E5FD5434-F838-4DD4-A17B-1CB1A1850DF4}" type="slidenum">
              <a:r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fld id="{3B9B9059-F1D6-41D0-95CF-D21CAA096B3A}" type="datetimeFigureOut">
              <a:rPr lang="en-US"/>
              <a:t>11/17/2017</a:t>
            </a:fld>
            <a:endParaRPr dirty="0"/>
          </a:p>
        </p:txBody>
      </p:sp>
      <p:sp>
        <p:nvSpPr>
          <p:cNvPr id="5" name="Slide Number Placeholder 4"/>
          <p:cNvSpPr>
            <a:spLocks noGrp="1"/>
          </p:cNvSpPr>
          <p:nvPr>
            <p:ph type="sldNum" sz="quarter" idx="12"/>
          </p:nvPr>
        </p:nvSpPr>
        <p:spPr/>
        <p:txBody>
          <a:bodyPr/>
          <a:lstStyle/>
          <a:p>
            <a:fld id="{E5FD5434-F838-4DD4-A17B-1CB1A1850DF4}" type="slidenum">
              <a:r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oAutofit/>
          </a:bodyPr>
          <a:lstStyle>
            <a:lvl1pPr algn="l">
              <a:defRPr sz="3200" b="0"/>
            </a:lvl1pPr>
          </a:lstStyle>
          <a:p>
            <a:r>
              <a:rPr lang="en-US" smtClean="0"/>
              <a:t>Click to edit Master title style</a:t>
            </a:r>
            <a:endParaRPr/>
          </a:p>
        </p:txBody>
      </p:sp>
      <p:sp>
        <p:nvSpPr>
          <p:cNvPr id="20" name="Rectangle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3" name="Content Placeholder 2"/>
          <p:cNvSpPr>
            <a:spLocks noGrp="1"/>
          </p:cNvSpPr>
          <p:nvPr>
            <p:ph idx="1"/>
          </p:nvPr>
        </p:nvSpPr>
        <p:spPr bwMode="white">
          <a:xfrm>
            <a:off x="507868" y="482600"/>
            <a:ext cx="6602280" cy="5842001"/>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821163" y="2108200"/>
            <a:ext cx="3961368" cy="4267200"/>
          </a:xfrm>
        </p:spPr>
        <p:txBody>
          <a:bodyPr anchor="t" anchorCtr="0">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1"/>
          <p:cNvSpPr>
            <a:spLocks noGrp="1"/>
          </p:cNvSpPr>
          <p:nvPr>
            <p:ph type="title"/>
          </p:nvPr>
        </p:nvSpPr>
        <p:spPr>
          <a:xfrm>
            <a:off x="6399133" y="1905000"/>
            <a:ext cx="5180251" cy="1727200"/>
          </a:xfrm>
        </p:spPr>
        <p:txBody>
          <a:bodyPr anchor="b" anchorCtr="0">
            <a:normAutofit/>
          </a:bodyPr>
          <a:lstStyle>
            <a:lvl1pPr algn="l">
              <a:defRPr sz="3200" b="0"/>
            </a:lvl1pPr>
          </a:lstStyle>
          <a:p>
            <a:r>
              <a:rPr lang="en-US" smtClean="0"/>
              <a:t>Click to edit Master title style</a:t>
            </a:r>
            <a:endParaRPr/>
          </a:p>
        </p:txBody>
      </p:sp>
      <p:sp>
        <p:nvSpPr>
          <p:cNvPr id="9" name="Rectangle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3" name="Picture Placeholder 2" descr="An empty placeholder to add an image. Click on the placeholder and select the image that you wish to add.&#10;"/>
          <p:cNvSpPr>
            <a:spLocks noGrp="1"/>
          </p:cNvSpPr>
          <p:nvPr>
            <p:ph type="pic" idx="1"/>
          </p:nvPr>
        </p:nvSpPr>
        <p:spPr>
          <a:xfrm>
            <a:off x="507869" y="482601"/>
            <a:ext cx="5077859" cy="5862706"/>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dirty="0" smtClean="0"/>
              <a:t>Click icon to add picture</a:t>
            </a:r>
            <a:endParaRPr dirty="0"/>
          </a:p>
        </p:txBody>
      </p:sp>
      <p:sp>
        <p:nvSpPr>
          <p:cNvPr id="4" name="Text Placeholder 3"/>
          <p:cNvSpPr>
            <a:spLocks noGrp="1"/>
          </p:cNvSpPr>
          <p:nvPr>
            <p:ph type="body" sz="half" idx="2"/>
          </p:nvPr>
        </p:nvSpPr>
        <p:spPr>
          <a:xfrm>
            <a:off x="6399133" y="3733800"/>
            <a:ext cx="5180251" cy="172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162" y="482600"/>
            <a:ext cx="10360501" cy="1219200"/>
          </a:xfrm>
          <a:prstGeom prst="rect">
            <a:avLst/>
          </a:prstGeom>
          <a:effectLst/>
        </p:spPr>
        <p:txBody>
          <a:bodyPr vert="horz" lIns="121899" tIns="60949" rIns="121899" bIns="60949"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914162" y="1803401"/>
            <a:ext cx="10360501"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914162" y="6375400"/>
            <a:ext cx="7414869" cy="195072"/>
          </a:xfrm>
          <a:prstGeom prst="rect">
            <a:avLst/>
          </a:prstGeom>
        </p:spPr>
        <p:txBody>
          <a:bodyPr vert="horz" lIns="121899" tIns="60949" rIns="121899" bIns="60949" rtlCol="0" anchor="ctr"/>
          <a:lstStyle>
            <a:lvl1pPr algn="l">
              <a:defRPr sz="1100">
                <a:solidFill>
                  <a:schemeClr val="tx1"/>
                </a:solidFill>
              </a:defRPr>
            </a:lvl1pPr>
          </a:lstStyle>
          <a:p>
            <a:endParaRPr dirty="0"/>
          </a:p>
        </p:txBody>
      </p:sp>
      <p:sp>
        <p:nvSpPr>
          <p:cNvPr id="4" name="Date Placeholder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a:defRPr sz="1100">
                <a:solidFill>
                  <a:schemeClr val="tx1"/>
                </a:solidFill>
              </a:defRPr>
            </a:lvl1pPr>
          </a:lstStyle>
          <a:p>
            <a:fld id="{3B9B9059-F1D6-41D0-95CF-D21CAA096B3A}" type="datetimeFigureOut">
              <a:rPr lang="en-US"/>
              <a:pPr/>
              <a:t>11/17/2017</a:t>
            </a:fld>
            <a:endParaRPr dirty="0"/>
          </a:p>
        </p:txBody>
      </p:sp>
      <p:sp>
        <p:nvSpPr>
          <p:cNvPr id="6" name="Slide Number Placeholder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a:defRPr sz="1100">
                <a:solidFill>
                  <a:schemeClr val="tx1"/>
                </a:solidFill>
              </a:defRPr>
            </a:lvl1pPr>
          </a:lstStyle>
          <a:p>
            <a:fld id="{E5FD5434-F838-4DD4-A17B-1CB1A1850DF4}" type="slidenum">
              <a:rPr/>
              <a:pPr/>
              <a:t>‹#›</a:t>
            </a:fld>
            <a:endParaRPr dirty="0"/>
          </a:p>
        </p:txBody>
      </p:sp>
    </p:spTree>
  </p:cSld>
  <p:clrMap bg1="dk1" tx1="lt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82" r:id="rId10"/>
    <p:sldLayoutId id="2147483678" r:id="rId11"/>
    <p:sldLayoutId id="21474836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8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sales@hibreporting.com"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Educational development software is proud to announce its latest program…</a:t>
            </a:r>
            <a:endParaRPr lang="en-US" dirty="0"/>
          </a:p>
        </p:txBody>
      </p:sp>
      <p:sp>
        <p:nvSpPr>
          <p:cNvPr id="2" name="Subtitle 1"/>
          <p:cNvSpPr>
            <a:spLocks noGrp="1"/>
          </p:cNvSpPr>
          <p:nvPr>
            <p:ph type="subTitle" idx="1"/>
          </p:nvPr>
        </p:nvSpPr>
        <p:spPr/>
        <p:txBody>
          <a:bodyPr>
            <a:normAutofit/>
          </a:bodyPr>
          <a:lstStyle/>
          <a:p>
            <a:r>
              <a:rPr lang="en-US" dirty="0" smtClean="0"/>
              <a:t>Specifically designed to help Student Assistance Teams!</a:t>
            </a:r>
            <a:endParaRPr lang="en-US" dirty="0"/>
          </a:p>
        </p:txBody>
      </p:sp>
      <p:pic>
        <p:nvPicPr>
          <p:cNvPr id="4" name="Safety_Net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665143" y="5562600"/>
            <a:ext cx="609600" cy="609600"/>
          </a:xfrm>
          <a:prstGeom prst="rect">
            <a:avLst/>
          </a:prstGeom>
        </p:spPr>
      </p:pic>
    </p:spTree>
    <p:extLst>
      <p:ext uri="{BB962C8B-B14F-4D97-AF65-F5344CB8AC3E}">
        <p14:creationId xmlns:p14="http://schemas.microsoft.com/office/powerpoint/2010/main" val="1082871649"/>
      </p:ext>
    </p:extLst>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It is called asap! (which stands for “A student assistance program) …</a:t>
            </a:r>
            <a:endParaRPr lang="en-US" dirty="0"/>
          </a:p>
        </p:txBody>
      </p:sp>
      <p:sp>
        <p:nvSpPr>
          <p:cNvPr id="14" name="Content Placeholder 13"/>
          <p:cNvSpPr>
            <a:spLocks noGrp="1"/>
          </p:cNvSpPr>
          <p:nvPr>
            <p:ph idx="1"/>
          </p:nvPr>
        </p:nvSpPr>
        <p:spPr/>
        <p:txBody>
          <a:bodyPr/>
          <a:lstStyle/>
          <a:p>
            <a:pPr marL="0" indent="0" algn="ctr">
              <a:buNone/>
            </a:pPr>
            <a:r>
              <a:rPr lang="en-US" dirty="0" smtClean="0"/>
              <a:t>See what we did there?!?!</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5612" y="2610029"/>
            <a:ext cx="3476190" cy="2857143"/>
          </a:xfrm>
          <a:prstGeom prst="rect">
            <a:avLst/>
          </a:prstGeom>
        </p:spPr>
      </p:pic>
      <p:pic>
        <p:nvPicPr>
          <p:cNvPr id="3" name="Safety_Net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39805" y="6070602"/>
            <a:ext cx="609600" cy="609600"/>
          </a:xfrm>
          <a:prstGeom prst="rect">
            <a:avLst/>
          </a:prstGeom>
        </p:spPr>
      </p:pic>
    </p:spTree>
    <p:extLst>
      <p:ext uri="{BB962C8B-B14F-4D97-AF65-F5344CB8AC3E}">
        <p14:creationId xmlns:p14="http://schemas.microsoft.com/office/powerpoint/2010/main" val="1795219737"/>
      </p:ext>
    </p:extLst>
  </p:cSld>
  <p:clrMapOvr>
    <a:masterClrMapping/>
  </p:clrMapOvr>
  <p:transition spd="slow" advClick="0" advTm="3000">
    <p:wip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088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600200"/>
            <a:ext cx="10360501" cy="1219200"/>
          </a:xfrm>
        </p:spPr>
        <p:txBody>
          <a:bodyPr>
            <a:normAutofit fontScale="90000"/>
          </a:bodyPr>
          <a:lstStyle/>
          <a:p>
            <a:r>
              <a:rPr lang="en-US" dirty="0" smtClean="0"/>
              <a:t>You can always learn more at hibreporting.com or by reviewing this presentation for asap highlights!</a:t>
            </a:r>
            <a:endParaRPr lang="en-US" dirty="0"/>
          </a:p>
        </p:txBody>
      </p:sp>
    </p:spTree>
    <p:extLst>
      <p:ext uri="{BB962C8B-B14F-4D97-AF65-F5344CB8AC3E}">
        <p14:creationId xmlns:p14="http://schemas.microsoft.com/office/powerpoint/2010/main" val="1640185142"/>
      </p:ext>
    </p:extLst>
  </p:cSld>
  <p:clrMapOvr>
    <a:masterClrMapping/>
  </p:clrMapOvr>
  <p:transition spd="slow" advClick="0" advTm="3000">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 here are some highlights!</a:t>
            </a:r>
            <a:endParaRPr lang="en-US" dirty="0"/>
          </a:p>
        </p:txBody>
      </p:sp>
      <p:sp>
        <p:nvSpPr>
          <p:cNvPr id="5" name="Content Placeholder 4"/>
          <p:cNvSpPr>
            <a:spLocks noGrp="1"/>
          </p:cNvSpPr>
          <p:nvPr>
            <p:ph sz="half" idx="1"/>
          </p:nvPr>
        </p:nvSpPr>
        <p:spPr>
          <a:xfrm>
            <a:off x="914162" y="1803401"/>
            <a:ext cx="9828450" cy="4470400"/>
          </a:xfrm>
        </p:spPr>
        <p:txBody>
          <a:bodyPr>
            <a:normAutofit/>
          </a:bodyPr>
          <a:lstStyle/>
          <a:p>
            <a:r>
              <a:rPr lang="en-US" dirty="0" smtClean="0"/>
              <a:t>Completely electronic</a:t>
            </a:r>
          </a:p>
          <a:p>
            <a:r>
              <a:rPr lang="en-US" dirty="0" smtClean="0"/>
              <a:t>Easily adapted to your district’s needs</a:t>
            </a:r>
            <a:endParaRPr lang="en-US" dirty="0"/>
          </a:p>
          <a:p>
            <a:r>
              <a:rPr lang="en-US" dirty="0" smtClean="0"/>
              <a:t>Designed by educators for educators</a:t>
            </a:r>
          </a:p>
          <a:p>
            <a:r>
              <a:rPr lang="en-US" dirty="0" smtClean="0"/>
              <a:t>Able to send out customized letters to parents</a:t>
            </a:r>
          </a:p>
          <a:p>
            <a:r>
              <a:rPr lang="en-US" dirty="0" smtClean="0"/>
              <a:t>Able to request/compile observations from different staff members</a:t>
            </a:r>
          </a:p>
          <a:p>
            <a:r>
              <a:rPr lang="en-US" dirty="0" smtClean="0"/>
              <a:t>Able to include outside agencies in the development of a plan</a:t>
            </a:r>
          </a:p>
          <a:p>
            <a:r>
              <a:rPr lang="en-US" dirty="0" smtClean="0"/>
              <a:t>Easily integrates with your Student Information System (SIS)</a:t>
            </a:r>
          </a:p>
          <a:p>
            <a:r>
              <a:rPr lang="en-US" dirty="0" smtClean="0"/>
              <a:t>Creates end of year reports as needed</a:t>
            </a:r>
          </a:p>
          <a:p>
            <a:pPr marL="0" indent="0">
              <a:buNone/>
            </a:pPr>
            <a:endParaRPr lang="en-US" dirty="0"/>
          </a:p>
        </p:txBody>
      </p:sp>
    </p:spTree>
    <p:extLst>
      <p:ext uri="{BB962C8B-B14F-4D97-AF65-F5344CB8AC3E}">
        <p14:creationId xmlns:p14="http://schemas.microsoft.com/office/powerpoint/2010/main" val="2693084093"/>
      </p:ext>
    </p:extLst>
  </p:cSld>
  <p:clrMapOvr>
    <a:masterClrMapping/>
  </p:clrMapOvr>
  <mc:AlternateContent xmlns:mc="http://schemas.openxmlformats.org/markup-compatibility/2006" xmlns:p14="http://schemas.microsoft.com/office/powerpoint/2010/main">
    <mc:Choice Requires="p14">
      <p:transition spd="slow" p14:dur="3400" advClick="0" advTm="8000">
        <p14:reveal/>
      </p:transition>
    </mc:Choice>
    <mc:Fallback xmlns="">
      <p:transition spd="slow" advClick="0" advTm="8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2" y="482600"/>
            <a:ext cx="10360501" cy="584200"/>
          </a:xfrm>
        </p:spPr>
        <p:txBody>
          <a:bodyPr/>
          <a:lstStyle/>
          <a:p>
            <a:r>
              <a:rPr lang="en-US" dirty="0" smtClean="0"/>
              <a:t>Here are some screenshots of asap!</a:t>
            </a:r>
            <a:endParaRPr lang="en-US" dirty="0"/>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51012" y="1371600"/>
            <a:ext cx="8534400" cy="4798257"/>
          </a:xfrm>
        </p:spPr>
      </p:pic>
    </p:spTree>
    <p:extLst>
      <p:ext uri="{BB962C8B-B14F-4D97-AF65-F5344CB8AC3E}">
        <p14:creationId xmlns:p14="http://schemas.microsoft.com/office/powerpoint/2010/main" val="471475862"/>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12" y="609600"/>
            <a:ext cx="10058400" cy="5655088"/>
          </a:xfrm>
          <a:prstGeom prst="rect">
            <a:avLst/>
          </a:prstGeom>
        </p:spPr>
      </p:pic>
    </p:spTree>
    <p:extLst>
      <p:ext uri="{BB962C8B-B14F-4D97-AF65-F5344CB8AC3E}">
        <p14:creationId xmlns:p14="http://schemas.microsoft.com/office/powerpoint/2010/main" val="396955810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12" y="609600"/>
            <a:ext cx="10058400" cy="5655088"/>
          </a:xfrm>
          <a:prstGeom prst="rect">
            <a:avLst/>
          </a:prstGeom>
        </p:spPr>
      </p:pic>
    </p:spTree>
    <p:extLst>
      <p:ext uri="{BB962C8B-B14F-4D97-AF65-F5344CB8AC3E}">
        <p14:creationId xmlns:p14="http://schemas.microsoft.com/office/powerpoint/2010/main" val="235965999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612" y="685800"/>
            <a:ext cx="10058400" cy="5655088"/>
          </a:xfrm>
          <a:prstGeom prst="rect">
            <a:avLst/>
          </a:prstGeom>
        </p:spPr>
      </p:pic>
    </p:spTree>
    <p:extLst>
      <p:ext uri="{BB962C8B-B14F-4D97-AF65-F5344CB8AC3E}">
        <p14:creationId xmlns:p14="http://schemas.microsoft.com/office/powerpoint/2010/main" val="185388022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Pretty cool, huh?</a:t>
            </a:r>
            <a:endParaRPr lang="en-US" dirty="0"/>
          </a:p>
        </p:txBody>
      </p:sp>
      <p:sp>
        <p:nvSpPr>
          <p:cNvPr id="3" name="Text Placeholder 2"/>
          <p:cNvSpPr>
            <a:spLocks noGrp="1"/>
          </p:cNvSpPr>
          <p:nvPr>
            <p:ph type="body" idx="1"/>
          </p:nvPr>
        </p:nvSpPr>
        <p:spPr>
          <a:xfrm>
            <a:off x="914162" y="1803400"/>
            <a:ext cx="8685450" cy="558800"/>
          </a:xfrm>
        </p:spPr>
        <p:txBody>
          <a:bodyPr/>
          <a:lstStyle/>
          <a:p>
            <a:r>
              <a:rPr lang="en-US" dirty="0" smtClean="0"/>
              <a:t>There is so much more to the program…</a:t>
            </a:r>
            <a:endParaRPr lang="en-US" dirty="0"/>
          </a:p>
        </p:txBody>
      </p:sp>
      <p:sp>
        <p:nvSpPr>
          <p:cNvPr id="4" name="Content Placeholder 3"/>
          <p:cNvSpPr>
            <a:spLocks noGrp="1"/>
          </p:cNvSpPr>
          <p:nvPr>
            <p:ph sz="half" idx="2"/>
          </p:nvPr>
        </p:nvSpPr>
        <p:spPr>
          <a:xfrm>
            <a:off x="914162" y="2717800"/>
            <a:ext cx="9599850" cy="1778000"/>
          </a:xfrm>
        </p:spPr>
        <p:txBody>
          <a:bodyPr/>
          <a:lstStyle/>
          <a:p>
            <a:pPr marL="0" indent="0">
              <a:buNone/>
            </a:pPr>
            <a:r>
              <a:rPr lang="en-US" dirty="0" smtClean="0"/>
              <a:t>Learn more at hibreporting.com  or contact us at </a:t>
            </a:r>
            <a:r>
              <a:rPr lang="en-US" dirty="0" smtClean="0">
                <a:hlinkClick r:id="rId2"/>
              </a:rPr>
              <a:t>sales@hibreporting.com</a:t>
            </a:r>
            <a:r>
              <a:rPr lang="en-US" dirty="0" smtClean="0"/>
              <a:t> for a 30 minute online demo!</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5612" y="3630411"/>
            <a:ext cx="3476190" cy="2857143"/>
          </a:xfrm>
          <a:prstGeom prst="rect">
            <a:avLst/>
          </a:prstGeom>
        </p:spPr>
      </p:pic>
    </p:spTree>
    <p:extLst>
      <p:ext uri="{BB962C8B-B14F-4D97-AF65-F5344CB8AC3E}">
        <p14:creationId xmlns:p14="http://schemas.microsoft.com/office/powerpoint/2010/main" val="1816923565"/>
      </p:ext>
    </p:extLst>
  </p:cSld>
  <p:clrMapOvr>
    <a:masterClrMapping/>
  </p:clrMapOvr>
  <p:transition spd="slow" advClick="0" advTm="5000">
    <p:push dir="u"/>
  </p:transition>
  <p:timing>
    <p:tnLst>
      <p:par>
        <p:cTn id="1" dur="indefinite" restart="never" nodeType="tmRoot"/>
      </p:par>
    </p:tn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TF02804895" id="{68999234-8DFD-4917-9E9A-A1A0AECD5E67}" vid="{F8691E0C-9980-4F34-AB76-18F64CB286D1}"/>
    </a:ext>
  </a:extLst>
</a:theme>
</file>

<file path=ppt/theme/theme2.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1380992</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template makes an impression with its bold red background, radial sunburst pattern, and contrasting black title bar. Consider it for your small business or marketing presentation. Or, take advantage of the red color scheme to make a holiday-themed presentation.  Compatible with PowerPoint 2013 and later, this template offers a variety of slide layouts including title slides, bulleted lists, photo with captions, a sample chart, and blank slide, all in a widescreen (16X9) format.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2011-12-19T18:35:00+00:00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TP102804893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725212</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0A765CE0-A8A0-42E0-82D2-3F870DB4D5F7}">
  <ds:schemaRefs>
    <ds:schemaRef ds:uri="http://schemas.microsoft.com/sharepoint/v3/contenttype/forms"/>
  </ds:schemaRefs>
</ds:datastoreItem>
</file>

<file path=customXml/itemProps2.xml><?xml version="1.0" encoding="utf-8"?>
<ds:datastoreItem xmlns:ds="http://schemas.openxmlformats.org/officeDocument/2006/customXml" ds:itemID="{41BC18E0-614B-4152-A3EE-8AA2B60C72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076977-ECB7-44C2-A70D-853BB6B41242}">
  <ds:schemaRefs>
    <ds:schemaRef ds:uri="http://purl.org/dc/dcmitype/"/>
    <ds:schemaRef ds:uri="http://purl.org/dc/terms/"/>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4873beb7-5857-4685-be1f-d57550cc96c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Red radial lines presentation (widescreen)</Template>
  <TotalTime>100</TotalTime>
  <Words>158</Words>
  <Application>Microsoft Office PowerPoint</Application>
  <PresentationFormat>Custom</PresentationFormat>
  <Paragraphs>18</Paragraphs>
  <Slides>9</Slides>
  <Notes>0</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Cambria</vt:lpstr>
      <vt:lpstr>Red Radial 16x9</vt:lpstr>
      <vt:lpstr>Educational development software is proud to announce its latest program…</vt:lpstr>
      <vt:lpstr>It is called asap! (which stands for “A student assistance program) …</vt:lpstr>
      <vt:lpstr>You can always learn more at hibreporting.com or by reviewing this presentation for asap highlights!</vt:lpstr>
      <vt:lpstr>Ok – here are some highlights!</vt:lpstr>
      <vt:lpstr>Here are some screenshots of asap!</vt:lpstr>
      <vt:lpstr>PowerPoint Presentation</vt:lpstr>
      <vt:lpstr>PowerPoint Presentation</vt:lpstr>
      <vt:lpstr>PowerPoint Presentation</vt:lpstr>
      <vt:lpstr>Pretty cool, huh?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development software is proud to announce its latest program…</dc:title>
  <dc:creator>Jim Budzilek</dc:creator>
  <cp:lastModifiedBy>Jim Budzilek</cp:lastModifiedBy>
  <cp:revision>9</cp:revision>
  <dcterms:created xsi:type="dcterms:W3CDTF">2017-11-10T18:13:58Z</dcterms:created>
  <dcterms:modified xsi:type="dcterms:W3CDTF">2017-11-17T19:49:13Z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